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65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23DAE-6CB2-402F-96EB-9329987B3DF0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18450-4D42-48FC-9B4D-4E2B85F33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3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0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5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6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1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7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1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5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7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8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F66A-7D57-4CAC-9C4C-81892998CDD6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B23E-2622-489C-891E-77CB469B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7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/>
          </a:bodyPr>
          <a:lstStyle/>
          <a:p>
            <a:pPr lvl="0"/>
            <a:r>
              <a:rPr lang="zh-CN" altLang="en-US" sz="80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願祢的國降</a:t>
            </a:r>
            <a:r>
              <a:rPr lang="zh-CN" altLang="en-US" sz="8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臨</a:t>
            </a:r>
            <a:endParaRPr lang="en-US" sz="8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95600"/>
            <a:ext cx="7086600" cy="1752600"/>
          </a:xfrm>
        </p:spPr>
        <p:txBody>
          <a:bodyPr>
            <a:normAutofit/>
          </a:bodyPr>
          <a:lstStyle/>
          <a:p>
            <a:r>
              <a:rPr lang="en-US" sz="6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Thy Kingdom Come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5029200"/>
            <a:ext cx="46426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ln>
                  <a:solidFill>
                    <a:srgbClr val="00B050"/>
                  </a:solidFill>
                </a:ln>
              </a:rPr>
              <a:t>小羊詩</a:t>
            </a:r>
            <a:r>
              <a:rPr lang="zh-CN" altLang="en-US" sz="3600" b="1" dirty="0" smtClean="0">
                <a:ln>
                  <a:solidFill>
                    <a:srgbClr val="00B050"/>
                  </a:solidFill>
                </a:ln>
              </a:rPr>
              <a:t>歌</a:t>
            </a:r>
            <a:r>
              <a:rPr lang="zh-CN" altLang="en-US" sz="3600" b="1" dirty="0" smtClean="0">
                <a:ln>
                  <a:solidFill>
                    <a:srgbClr val="00B05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altLang="zh-CN" sz="3600" b="1" dirty="0" smtClean="0">
                <a:ln>
                  <a:solidFill>
                    <a:srgbClr val="00B05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Lamb Music</a:t>
            </a:r>
            <a:endParaRPr lang="en-US" sz="3600" dirty="0">
              <a:ln>
                <a:solidFill>
                  <a:srgbClr val="00B05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3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2743200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願祢的國降臨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願祢的旨意行在地上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如同行在天上</a:t>
            </a:r>
            <a: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en-US" sz="36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(2X)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7924800" cy="2057400"/>
          </a:xfrm>
        </p:spPr>
        <p:txBody>
          <a:bodyPr>
            <a:no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Y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kingdom come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Your will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done on earth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it is in heaven</a:t>
            </a:r>
            <a:r>
              <a:rPr lang="en-US" sz="4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 Kingdom Come 1/2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001000" cy="3200400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因為國度，權柄，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榮耀全是祢的</a:t>
            </a:r>
            <a:r>
              <a:rPr lang="zh-CN" altLang="en-US" sz="4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en-US" sz="36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(3X)</a:t>
            </a:r>
            <a:br>
              <a:rPr lang="en-US" sz="36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直到永遠，直到永</a:t>
            </a:r>
            <a:r>
              <a:rPr lang="zh-CN" altLang="en-US" sz="4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遠</a:t>
            </a:r>
            <a:r>
              <a:rPr lang="en-US" altLang="zh-CN" sz="4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!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7924800" cy="2667000"/>
          </a:xfrm>
        </p:spPr>
        <p:txBody>
          <a:bodyPr>
            <a:no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Y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ours is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kingdom and the power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the glory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Forever and ever! 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 Kingdom Come 2/2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0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2743200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願祢的國降臨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願祢的旨意行在地上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如同行在天上</a:t>
            </a:r>
            <a: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en-US" sz="36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(2X)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7924800" cy="2057400"/>
          </a:xfrm>
        </p:spPr>
        <p:txBody>
          <a:bodyPr>
            <a:no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Y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kingdom come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Your will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done on earth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it is in heaven</a:t>
            </a:r>
            <a:r>
              <a:rPr lang="en-US" sz="4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 Kingdom Come 1/2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5334000" cy="2590800"/>
          </a:xfrm>
        </p:spPr>
        <p:txBody>
          <a:bodyPr>
            <a:normAutofit/>
          </a:bodyPr>
          <a:lstStyle/>
          <a:p>
            <a:pPr lvl="0"/>
            <a:r>
              <a:rPr lang="zh-CN" altLang="en-US" sz="7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願祢的</a:t>
            </a:r>
            <a:r>
              <a:rPr lang="zh-CN" altLang="en-US" sz="7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國</a:t>
            </a:r>
            <a:r>
              <a:rPr lang="en-US" altLang="zh-CN" sz="7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zh-CN" sz="7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zh-CN" altLang="en-US" sz="72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降臨</a:t>
            </a:r>
            <a:endParaRPr lang="en-US" sz="72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581400"/>
            <a:ext cx="5334000" cy="1828800"/>
          </a:xfrm>
        </p:spPr>
        <p:txBody>
          <a:bodyPr>
            <a:normAutofit lnSpcReduction="10000"/>
          </a:bodyPr>
          <a:lstStyle/>
          <a:p>
            <a:r>
              <a:rPr lang="en-US" sz="6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Thy Kingdom </a:t>
            </a:r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43000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" y="350520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2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2743200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願祢的國降臨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願祢的旨意行在地上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如同行在天上</a:t>
            </a:r>
            <a: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en-US" sz="36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(2X)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7924800" cy="2057400"/>
          </a:xfrm>
        </p:spPr>
        <p:txBody>
          <a:bodyPr>
            <a:no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Y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kingdom come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Your will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done on earth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it is in heaven</a:t>
            </a:r>
            <a:r>
              <a:rPr lang="en-US" sz="4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 Kingdom Come 1/2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7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001000" cy="3200400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因為國度，權柄，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榮耀全是祢的</a:t>
            </a:r>
            <a:r>
              <a:rPr lang="zh-CN" altLang="en-US" sz="4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en-US" sz="36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(3X)</a:t>
            </a:r>
            <a:br>
              <a:rPr lang="en-US" sz="36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直到永遠，直到永</a:t>
            </a:r>
            <a:r>
              <a:rPr lang="zh-CN" altLang="en-US" sz="4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遠</a:t>
            </a:r>
            <a:r>
              <a:rPr lang="en-US" altLang="zh-CN" sz="4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!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7924800" cy="2667000"/>
          </a:xfrm>
        </p:spPr>
        <p:txBody>
          <a:bodyPr>
            <a:no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Y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ours is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kingdom and the power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the glory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Forever and ever! 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 Kingdom Come 2/2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42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2743200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願祢的國降臨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願祢的旨意行在地上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如同行在天上</a:t>
            </a:r>
            <a: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en-US" sz="3600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(2X)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7924800" cy="2057400"/>
          </a:xfrm>
        </p:spPr>
        <p:txBody>
          <a:bodyPr>
            <a:no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Y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kingdom come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Your will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done on earth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it is in heaven</a:t>
            </a:r>
            <a:r>
              <a:rPr lang="en-US" sz="4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 Kingdom Come 1/2</a:t>
            </a:r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7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924800" cy="3276600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願祢的國降臨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願祢的旨意行</a:t>
            </a:r>
            <a:r>
              <a:rPr lang="zh-CN" altLang="en-US" sz="4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在我身上</a:t>
            </a:r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如同行在天</a:t>
            </a:r>
            <a:r>
              <a:rPr lang="zh-CN" altLang="en-US" sz="4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>上 </a:t>
            </a:r>
            <a:r>
              <a:rPr lang="en-US" altLang="zh-CN" sz="4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  <a:t/>
            </a:r>
            <a:br>
              <a:rPr lang="en-US" altLang="zh-CN" sz="48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  <a:ea typeface="+mn-ea"/>
              </a:rPr>
            </a:br>
            <a:r>
              <a:rPr lang="zh-CN" altLang="en-US" sz="4800" b="1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+mn-ea"/>
              </a:rPr>
              <a:t>如同行在天上</a:t>
            </a:r>
            <a:r>
              <a:rPr lang="en-US" dirty="0">
                <a:latin typeface="+mn-ea"/>
                <a:ea typeface="+mn-ea"/>
              </a:rPr>
              <a:t/>
            </a:r>
            <a:br>
              <a:rPr lang="en-US" dirty="0">
                <a:latin typeface="+mn-ea"/>
                <a:ea typeface="+mn-ea"/>
              </a:rPr>
            </a:br>
            <a:endParaRPr lang="en-US" sz="3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7924800" cy="2057400"/>
          </a:xfrm>
        </p:spPr>
        <p:txBody>
          <a:bodyPr>
            <a:no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Y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our kingdom come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May Your will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done on me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 it is in heaven</a:t>
            </a:r>
            <a:r>
              <a:rPr lang="en-US" sz="4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 Kingdom Come - the end </a:t>
            </a:r>
          </a:p>
          <a:p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147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Times New Roman</vt:lpstr>
      <vt:lpstr>Office Theme</vt:lpstr>
      <vt:lpstr>願祢的國降臨</vt:lpstr>
      <vt:lpstr>願祢的國降臨 願祢的旨意行在地上 如同行在天上 (2X)</vt:lpstr>
      <vt:lpstr>因為國度，權柄， 榮耀全是祢的  (3X) 直到永遠，直到永遠!</vt:lpstr>
      <vt:lpstr>願祢的國降臨 願祢的旨意行在地上 如同行在天上 (2X)</vt:lpstr>
      <vt:lpstr>願祢的國 降臨</vt:lpstr>
      <vt:lpstr>願祢的國降臨 願祢的旨意行在地上 如同行在天上 (2X)</vt:lpstr>
      <vt:lpstr>因為國度，權柄， 榮耀全是祢的  (3X) 直到永遠，直到永遠!</vt:lpstr>
      <vt:lpstr>願祢的國降臨 願祢的旨意行在地上 如同行在天上 (2X)</vt:lpstr>
      <vt:lpstr>願祢的國降臨 願祢的旨意行在我身上 如同行在天上  如同行在天上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願祢的國降臨</dc:title>
  <dc:creator>Eva Li</dc:creator>
  <cp:lastModifiedBy>Eva</cp:lastModifiedBy>
  <cp:revision>42</cp:revision>
  <dcterms:created xsi:type="dcterms:W3CDTF">2015-10-26T19:59:40Z</dcterms:created>
  <dcterms:modified xsi:type="dcterms:W3CDTF">2018-10-13T21:11:54Z</dcterms:modified>
</cp:coreProperties>
</file>